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322" r:id="rId3"/>
    <p:sldId id="333" r:id="rId4"/>
    <p:sldId id="334" r:id="rId5"/>
    <p:sldId id="335" r:id="rId6"/>
    <p:sldId id="336" r:id="rId7"/>
    <p:sldId id="338" r:id="rId8"/>
    <p:sldId id="328" r:id="rId9"/>
    <p:sldId id="329" r:id="rId10"/>
    <p:sldId id="330" r:id="rId11"/>
    <p:sldId id="331" r:id="rId12"/>
    <p:sldId id="332" r:id="rId13"/>
    <p:sldId id="340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513161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SQL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инъекций моделями машинного обучения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71EF5F-69CE-0FC3-69FF-6EC6A4B3E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745" y="2108953"/>
            <a:ext cx="7550509" cy="442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AdaBoost</a:t>
            </a:r>
          </a:p>
          <a:p>
            <a:pPr algn="l"/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CD5375-58B6-BBE3-FE14-3AD3BFC30A7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81024" y="2577087"/>
            <a:ext cx="10633315" cy="317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обучения модели нужен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 с нормальными и вредоносными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SQLi Benchmark Datasets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(CSIC 2010, Web Honeypot, SQL Injection Corpus)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веб-серверов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Apache, Nginx, IIS)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 работы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WAF (Web Application Firewall)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 из логов баз данных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MySQL, PostgreSQL, MSSQL)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47B0C66-CBD0-B1B2-6436-934D625DA3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23375" y="2247856"/>
            <a:ext cx="4036854" cy="367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</a:t>
            </a:r>
            <a:r>
              <a:rPr lang="kk-KZ" dirty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9DCF9F0-61E1-06CD-F1A6-B8D6CAE8873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98445" y="2426172"/>
            <a:ext cx="908901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применением машинного обучения данные необходимо обработать.</a:t>
            </a:r>
            <a:endPara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 и шума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(неполные или пустые запросы)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Токенизация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SQL-запросов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(разделение на ключевые слова)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аномальных символов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(--, ' OR, ;, UNION, SELECT, DROP)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One-Hot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(преобразование категориальных признаков)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TF-IDF для текстовых данных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(важность слов в SQL-запросах)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D9EA7D61-6864-41DB-8944-6CFFF91D5F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227569" y="2386222"/>
            <a:ext cx="5736861" cy="342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609</TotalTime>
  <Words>676</Words>
  <Application>Microsoft Office PowerPoint</Application>
  <PresentationFormat>Широкоэкранный</PresentationFormat>
  <Paragraphs>57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Лекция 12</vt:lpstr>
      <vt:lpstr>Классификация</vt:lpstr>
      <vt:lpstr>Этапы выявления SQL инъекций с помощью машинного обучения</vt:lpstr>
      <vt:lpstr>Этапы выявления SQL инъекций с помощью машинного обучения</vt:lpstr>
      <vt:lpstr>Этапы выявления SQL инъекций с помощью машинного обучения</vt:lpstr>
      <vt:lpstr>Этапы выявления SQL инъекций с помощью машинного обучения</vt:lpstr>
      <vt:lpstr>Этапы выявления SQL инъекций с помощью машинного обучения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SQL инъекций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39</cp:revision>
  <dcterms:created xsi:type="dcterms:W3CDTF">2023-08-13T17:19:25Z</dcterms:created>
  <dcterms:modified xsi:type="dcterms:W3CDTF">2025-02-16T04:55:34Z</dcterms:modified>
</cp:coreProperties>
</file>